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8" r:id="rId17"/>
    <p:sldId id="271" r:id="rId18"/>
    <p:sldId id="273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7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3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1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8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3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3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4" name="Picture 13" descr="Wine glasses on a table">
            <a:extLst>
              <a:ext uri="{FF2B5EF4-FFF2-40B4-BE49-F238E27FC236}">
                <a16:creationId xmlns:a16="http://schemas.microsoft.com/office/drawing/2014/main" id="{8494A77B-2716-C5DE-1D00-45F35E51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1"/>
            <a:ext cx="12191999" cy="13716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C51FB-7AF4-B48E-3BCE-D17AE7E65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15007"/>
            <a:ext cx="7983070" cy="958655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/>
              <a:t>Restaurant System</a:t>
            </a:r>
            <a:endParaRPr lang="en-GB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1F527-4251-F3BC-2CE7-BDBCA2D74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10" y="5715007"/>
            <a:ext cx="3633533" cy="958655"/>
          </a:xfrm>
        </p:spPr>
        <p:txBody>
          <a:bodyPr anchor="ctr">
            <a:normAutofit/>
          </a:bodyPr>
          <a:lstStyle/>
          <a:p>
            <a:pPr algn="r"/>
            <a:r>
              <a:rPr lang="bg-BG" sz="1800" dirty="0"/>
              <a:t>От Кристиян Динев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87052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EC8E-CDC7-7163-6C61-43E0E6D8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Dishes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73749EF0-C484-FFA5-C189-F75070A4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59" y="2222500"/>
            <a:ext cx="6805669" cy="3740150"/>
          </a:xfrm>
        </p:spPr>
      </p:pic>
    </p:spTree>
    <p:extLst>
      <p:ext uri="{BB962C8B-B14F-4D97-AF65-F5344CB8AC3E}">
        <p14:creationId xmlns:p14="http://schemas.microsoft.com/office/powerpoint/2010/main" val="1193170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DA85-C7D3-2329-DBE2-B8A22791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Desserts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E625B5F7-BB78-0E3D-EC2C-5EB6BC78C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53" y="2222500"/>
            <a:ext cx="6802482" cy="3740150"/>
          </a:xfrm>
        </p:spPr>
      </p:pic>
    </p:spTree>
    <p:extLst>
      <p:ext uri="{BB962C8B-B14F-4D97-AF65-F5344CB8AC3E}">
        <p14:creationId xmlns:p14="http://schemas.microsoft.com/office/powerpoint/2010/main" val="2010746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49EA-4520-5272-C8D3-59BFFBBC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9AD269B6-3101-455F-70BD-FCF7F827F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65" y="2222500"/>
            <a:ext cx="6836658" cy="3740150"/>
          </a:xfrm>
        </p:spPr>
      </p:pic>
    </p:spTree>
    <p:extLst>
      <p:ext uri="{BB962C8B-B14F-4D97-AF65-F5344CB8AC3E}">
        <p14:creationId xmlns:p14="http://schemas.microsoft.com/office/powerpoint/2010/main" val="1659425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BA89C-8C10-BCDB-6D55-29620F31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6283419" cy="1316736"/>
          </a:xfrm>
        </p:spPr>
        <p:txBody>
          <a:bodyPr>
            <a:normAutofit/>
          </a:bodyPr>
          <a:lstStyle/>
          <a:p>
            <a:r>
              <a:rPr lang="en-US" dirty="0"/>
              <a:t>Your cart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EDDB4C-6582-43D5-AF25-99F4AD3A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40BC-F2F7-4DB0-3217-3EF8EA36F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2226373"/>
            <a:ext cx="6283419" cy="3721990"/>
          </a:xfrm>
        </p:spPr>
        <p:txBody>
          <a:bodyPr>
            <a:normAutofit/>
          </a:bodyPr>
          <a:lstStyle/>
          <a:p>
            <a:r>
              <a:rPr lang="en-US" dirty="0"/>
              <a:t>Apply coupons and save money</a:t>
            </a:r>
          </a:p>
          <a:p>
            <a:r>
              <a:rPr lang="en-US" dirty="0"/>
              <a:t>Place your order in seconds</a:t>
            </a:r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152A91-2920-4848-A8BC-B15DA32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food order&#10;&#10;AI-generated content may be incorrect.">
            <a:extLst>
              <a:ext uri="{FF2B5EF4-FFF2-40B4-BE49-F238E27FC236}">
                <a16:creationId xmlns:a16="http://schemas.microsoft.com/office/drawing/2014/main" id="{73596F51-5FE6-4DDF-200B-C53840FF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69" y="1014124"/>
            <a:ext cx="7350144" cy="49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7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8738A-AF3D-E95F-0C05-D7E3691F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49D0-031D-E99B-C308-4D02364B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Track your orders in real time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E2D3B5-55D8-824B-5371-2E66F072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12" y="2288402"/>
            <a:ext cx="6769064" cy="35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4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3FF55-069B-AF20-7F98-A69179EE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reservations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65252F-98A4-A2BC-2196-88B6DBC2B30E}"/>
              </a:ext>
            </a:extLst>
          </p:cNvPr>
          <p:cNvSpPr txBox="1"/>
          <p:nvPr/>
        </p:nvSpPr>
        <p:spPr>
          <a:xfrm>
            <a:off x="7633606" y="2294466"/>
            <a:ext cx="398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Reserve table at any restaurant</a:t>
            </a:r>
            <a:endParaRPr lang="en-GB" dirty="0"/>
          </a:p>
        </p:txBody>
      </p:sp>
      <p:pic>
        <p:nvPicPr>
          <p:cNvPr id="12" name="Picture 11" descr="A screenshot of a reservation&#10;&#10;AI-generated content may be incorrect.">
            <a:extLst>
              <a:ext uri="{FF2B5EF4-FFF2-40B4-BE49-F238E27FC236}">
                <a16:creationId xmlns:a16="http://schemas.microsoft.com/office/drawing/2014/main" id="{3A9B9E92-3E88-7427-DD25-63DE9E767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6" y="2479057"/>
            <a:ext cx="3612743" cy="3546162"/>
          </a:xfrm>
          <a:prstGeom prst="rect">
            <a:avLst/>
          </a:prstGeom>
        </p:spPr>
      </p:pic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5EBA3424-00F0-772A-C8D4-27A774F3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98" y="870212"/>
            <a:ext cx="3339276" cy="515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94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DA33-4535-CE45-1834-0330CA49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3767037" cy="1307592"/>
          </a:xfrm>
        </p:spPr>
        <p:txBody>
          <a:bodyPr/>
          <a:lstStyle/>
          <a:p>
            <a:r>
              <a:rPr lang="en-US" dirty="0"/>
              <a:t>profile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D1742-52AF-C181-A79A-2912E2FFA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2637846" cy="3485337"/>
          </a:xfrm>
        </p:spPr>
        <p:txBody>
          <a:bodyPr/>
          <a:lstStyle/>
          <a:p>
            <a:r>
              <a:rPr lang="en-US" dirty="0"/>
              <a:t>Manage your profile</a:t>
            </a:r>
            <a:endParaRPr lang="en-GB" dirty="0"/>
          </a:p>
        </p:txBody>
      </p:sp>
      <p:pic>
        <p:nvPicPr>
          <p:cNvPr id="5" name="Picture 4" descr="A screenshot of a profile&#10;&#10;AI-generated content may be incorrect.">
            <a:extLst>
              <a:ext uri="{FF2B5EF4-FFF2-40B4-BE49-F238E27FC236}">
                <a16:creationId xmlns:a16="http://schemas.microsoft.com/office/drawing/2014/main" id="{1769E50B-6AB3-BAD2-FD81-EFE9A777E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44" y="722974"/>
            <a:ext cx="5320463" cy="54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65FF-623D-1F59-CCB4-41BA134D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C44AC-AA7D-4A2B-49DA-DE2C0EB0C65E}"/>
              </a:ext>
            </a:extLst>
          </p:cNvPr>
          <p:cNvSpPr txBox="1"/>
          <p:nvPr/>
        </p:nvSpPr>
        <p:spPr>
          <a:xfrm>
            <a:off x="700635" y="2427797"/>
            <a:ext cx="3219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track of your employes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available for staff with role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can add other staff and give them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has access to all admin features</a:t>
            </a:r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2FEA69-169F-09E8-C5C8-A82CC682C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67" y="2023108"/>
            <a:ext cx="7996397" cy="35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6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4C698-C861-E3B7-4E07-ADE4F41D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Admin panel – restaurant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2FC23-2007-5989-8D0C-B6593B2D9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View and Update how your customers see your restaurant on the website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C0490-125B-D21D-3A3F-A2F6F565F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0FEDC2-A223-D90A-6DC4-82CA0D5BD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2985969"/>
            <a:ext cx="5128862" cy="283369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6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FCD5A-75CA-DC0A-AEF9-BF0BDF82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593" y="1358670"/>
            <a:ext cx="3345157" cy="1493327"/>
          </a:xfrm>
        </p:spPr>
        <p:txBody>
          <a:bodyPr anchor="ctr">
            <a:noAutofit/>
          </a:bodyPr>
          <a:lstStyle/>
          <a:p>
            <a:r>
              <a:rPr lang="en-US" dirty="0"/>
              <a:t>Admin panel - Dishes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05717B-729B-32B3-DCB5-6419C137F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8" b="-1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7E22-6E9A-10E4-BC10-14FD4A34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r>
              <a:rPr lang="en-US" dirty="0"/>
              <a:t>Keep your dishes up to date</a:t>
            </a:r>
          </a:p>
          <a:p>
            <a:r>
              <a:rPr lang="en-US" dirty="0"/>
              <a:t>View, Add, Update and Remove any dish you like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58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7880-C0F6-AD8D-11DF-F70BBAF8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bg-BG" dirty="0"/>
              <a:t>Какво представлява?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A029F4-A9AD-F343-63AE-7CC18D4ED5AC}"/>
              </a:ext>
            </a:extLst>
          </p:cNvPr>
          <p:cNvSpPr/>
          <p:nvPr/>
        </p:nvSpPr>
        <p:spPr>
          <a:xfrm>
            <a:off x="70008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FE2D7F-D319-0E40-5CB3-ABB59DA5FFB3}"/>
              </a:ext>
            </a:extLst>
          </p:cNvPr>
          <p:cNvSpPr/>
          <p:nvPr/>
        </p:nvSpPr>
        <p:spPr>
          <a:xfrm>
            <a:off x="103420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Всичко в едно</a:t>
            </a:r>
            <a:endParaRPr lang="en-US" sz="3100" kern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C09B60-8EA9-7D2A-94E3-26DDCAA78EAA}"/>
              </a:ext>
            </a:extLst>
          </p:cNvPr>
          <p:cNvSpPr/>
          <p:nvPr/>
        </p:nvSpPr>
        <p:spPr>
          <a:xfrm>
            <a:off x="437539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246E22-B6C7-D52B-BD56-4D89CA045E59}"/>
              </a:ext>
            </a:extLst>
          </p:cNvPr>
          <p:cNvSpPr/>
          <p:nvPr/>
        </p:nvSpPr>
        <p:spPr>
          <a:xfrm>
            <a:off x="470951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Дава повече възможностти за развитие</a:t>
            </a:r>
            <a:endParaRPr lang="en-US" sz="3100" kern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889CFF-8ACB-436B-05C5-06E22DD6F998}"/>
              </a:ext>
            </a:extLst>
          </p:cNvPr>
          <p:cNvSpPr/>
          <p:nvPr/>
        </p:nvSpPr>
        <p:spPr>
          <a:xfrm>
            <a:off x="805070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60E5F3-C5A1-4BB4-B444-C200437BFD4D}"/>
              </a:ext>
            </a:extLst>
          </p:cNvPr>
          <p:cNvSpPr/>
          <p:nvPr/>
        </p:nvSpPr>
        <p:spPr>
          <a:xfrm>
            <a:off x="838482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Потенциял за реализация</a:t>
            </a:r>
            <a:endParaRPr lang="en-US" sz="3100" kern="1200" dirty="0"/>
          </a:p>
        </p:txBody>
      </p:sp>
    </p:spTree>
    <p:extLst>
      <p:ext uri="{BB962C8B-B14F-4D97-AF65-F5344CB8AC3E}">
        <p14:creationId xmlns:p14="http://schemas.microsoft.com/office/powerpoint/2010/main" val="3702158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CCBE6-09A1-AD60-F0B3-2D7F77A7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Admin panel - coupons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300D8FBF-AC75-52E2-8EE8-FF64C273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3" y="2038350"/>
            <a:ext cx="6063356" cy="33500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696-D5A0-8CB4-17B6-1C010FDC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1092" y="2038350"/>
            <a:ext cx="4242399" cy="3641639"/>
          </a:xfrm>
        </p:spPr>
        <p:txBody>
          <a:bodyPr>
            <a:normAutofit/>
          </a:bodyPr>
          <a:lstStyle/>
          <a:p>
            <a:r>
              <a:rPr lang="en-US" dirty="0"/>
              <a:t>View, Add, Update and Remove any coupon codes you like</a:t>
            </a:r>
          </a:p>
          <a:p>
            <a:r>
              <a:rPr lang="en-US" dirty="0"/>
              <a:t>Keep your customers engaged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1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DA244-83D3-908E-799C-3C29C598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 dirty="0"/>
              <a:t>Admin panel – completed delivers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23C052-8062-098F-3374-D3704EA6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2019440"/>
            <a:ext cx="6072188" cy="33397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450-7D0F-1358-4EE2-670B9EC4C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531" y="2019440"/>
            <a:ext cx="4191001" cy="1725927"/>
          </a:xfrm>
        </p:spPr>
        <p:txBody>
          <a:bodyPr anchor="b">
            <a:normAutofit/>
          </a:bodyPr>
          <a:lstStyle/>
          <a:p>
            <a:r>
              <a:rPr lang="en-US" dirty="0"/>
              <a:t>Track when online delivers are completed</a:t>
            </a:r>
          </a:p>
          <a:p>
            <a:r>
              <a:rPr lang="en-US" dirty="0"/>
              <a:t>Verify the delivers</a:t>
            </a:r>
          </a:p>
          <a:p>
            <a:r>
              <a:rPr lang="en-US" dirty="0"/>
              <a:t>Simple working delivery system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05A9-566B-66C4-5275-B5A82A67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 - orders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4BC3-D911-3F6A-79D0-B7F3FDE8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869312"/>
            <a:ext cx="2368686" cy="3794888"/>
          </a:xfrm>
        </p:spPr>
        <p:txBody>
          <a:bodyPr/>
          <a:lstStyle/>
          <a:p>
            <a:r>
              <a:rPr lang="en-US" dirty="0"/>
              <a:t>Manage all the orders which are happening at the restaurant. Both deliveries and dinning.</a:t>
            </a:r>
          </a:p>
          <a:p>
            <a:r>
              <a:rPr lang="en-US" dirty="0"/>
              <a:t>Only available for staff with role Waiter/Waitress.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DFD1C1-83B8-2807-FF53-57B5BF0EC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23" y="3152162"/>
            <a:ext cx="5117071" cy="282838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8F53C2-3A7B-B01F-8FEA-8E956F88C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194" y="3151714"/>
            <a:ext cx="2962170" cy="282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B1130-6A4E-F7B5-1BD1-B76D1B8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6"/>
            <a:ext cx="4420234" cy="160546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Admin panel – creating orders for customers</a:t>
            </a:r>
            <a:endParaRPr lang="en-GB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DDC4-A0B7-07C5-A231-80E856EB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3111415"/>
            <a:ext cx="3985732" cy="3050085"/>
          </a:xfrm>
        </p:spPr>
        <p:txBody>
          <a:bodyPr>
            <a:normAutofit/>
          </a:bodyPr>
          <a:lstStyle/>
          <a:p>
            <a:r>
              <a:rPr lang="en-US" dirty="0"/>
              <a:t>You can simply place an order for any customer who is dinning at the restaurant.</a:t>
            </a:r>
          </a:p>
          <a:p>
            <a:r>
              <a:rPr lang="en-US" dirty="0"/>
              <a:t>Simple, easy, fast</a:t>
            </a:r>
            <a:endParaRPr lang="en-GB" dirty="0"/>
          </a:p>
        </p:txBody>
      </p: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1305FEBE-104D-1775-258A-65CEE01BF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r="32415"/>
          <a:stretch>
            <a:fillRect/>
          </a:stretch>
        </p:blipFill>
        <p:spPr>
          <a:xfrm>
            <a:off x="5360559" y="10"/>
            <a:ext cx="3359905" cy="2819390"/>
          </a:xfrm>
          <a:prstGeom prst="rect">
            <a:avLst/>
          </a:prstGeo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48D7677-C21D-461A-04FA-358C3BFC1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5" b="-2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1EBE8-7642-F1AF-76C0-4B5C04A0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two orders we have so far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05FD85-6C29-1232-FF9F-F0C2F68BF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8" y="2882667"/>
            <a:ext cx="5281615" cy="293129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96D6E038-0F9D-ADA7-6297-C28942A30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13" y="2882667"/>
            <a:ext cx="6012912" cy="29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5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69F7B-5461-7197-E8AE-B101233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Admin panel - kitchen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15D9-9F50-1711-787C-A9CFBF7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819400"/>
            <a:ext cx="3985732" cy="3342100"/>
          </a:xfrm>
        </p:spPr>
        <p:txBody>
          <a:bodyPr>
            <a:normAutofit/>
          </a:bodyPr>
          <a:lstStyle/>
          <a:p>
            <a:r>
              <a:rPr lang="en-US" dirty="0"/>
              <a:t>Track and update the current status of the dish while cooking it in real time</a:t>
            </a:r>
          </a:p>
          <a:p>
            <a:r>
              <a:rPr lang="en-US" dirty="0"/>
              <a:t>Using </a:t>
            </a:r>
            <a:r>
              <a:rPr lang="en-US" dirty="0" err="1"/>
              <a:t>WebSockets</a:t>
            </a:r>
            <a:r>
              <a:rPr lang="en-US" dirty="0"/>
              <a:t> to deliver real time data to the client and server</a:t>
            </a:r>
          </a:p>
          <a:p>
            <a:r>
              <a:rPr lang="en-US" dirty="0"/>
              <a:t>Only staff with role Cook can access this page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681F53-C5CC-DB0F-7205-F09A7B7D7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" b="1"/>
          <a:stretch>
            <a:fillRect/>
          </a:stretch>
        </p:blipFill>
        <p:spPr>
          <a:xfrm>
            <a:off x="5283881" y="3669874"/>
            <a:ext cx="5212765" cy="3081678"/>
          </a:xfrm>
          <a:prstGeom prst="rect">
            <a:avLst/>
          </a:prstGeom>
        </p:spPr>
      </p:pic>
      <p:pic>
        <p:nvPicPr>
          <p:cNvPr id="6" name="Picture 5" descr="A screenshot of a menu&#10;&#10;AI-generated content may be incorrect.">
            <a:extLst>
              <a:ext uri="{FF2B5EF4-FFF2-40B4-BE49-F238E27FC236}">
                <a16:creationId xmlns:a16="http://schemas.microsoft.com/office/drawing/2014/main" id="{8D83CBF6-F103-4F16-4B2A-42416A632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81" y="-27286"/>
            <a:ext cx="5100950" cy="340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175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100DF-FDE8-6ECA-9D8E-8DABDCA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Real time 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035453CA-36AC-E9C1-C388-E34AF6DFD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7" b="3"/>
          <a:stretch>
            <a:fillRect/>
          </a:stretch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0C5D552-FF37-3E0A-1762-A93C59D0D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/>
          <a:stretch>
            <a:fillRect/>
          </a:stretch>
        </p:blipFill>
        <p:spPr>
          <a:xfrm>
            <a:off x="4416633" y="3423024"/>
            <a:ext cx="3376705" cy="23824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755FB4-B9E7-397C-A27D-23EFDD4A6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5" r="9832" b="-3"/>
          <a:stretch>
            <a:fillRect/>
          </a:stretch>
        </p:blipFill>
        <p:spPr>
          <a:xfrm>
            <a:off x="7979987" y="3429000"/>
            <a:ext cx="3405730" cy="238244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4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C356-9352-6D87-7C49-F79356B1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Back to the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6A63A-AB54-14EB-D936-FF53DC196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We can now see that they have changed their status both on the admin’s side and customer’s side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8966C0ED-964D-05BD-B49D-793EE4DD1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C0A29C-11A7-ED2D-18E8-C77DB5D65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99" y="2986568"/>
            <a:ext cx="5782654" cy="21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9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23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017C-0210-67E6-11EC-838AA6C0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53" y="919186"/>
            <a:ext cx="10744394" cy="718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Marking one of the orders as </a:t>
            </a:r>
            <a:r>
              <a:rPr lang="en-US" dirty="0" err="1"/>
              <a:t>surved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A8030-FA65-4B8E-8530-372EEE85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menu&#10;&#10;AI-generated content may be incorrect.">
            <a:extLst>
              <a:ext uri="{FF2B5EF4-FFF2-40B4-BE49-F238E27FC236}">
                <a16:creationId xmlns:a16="http://schemas.microsoft.com/office/drawing/2014/main" id="{97124768-7382-BDA2-9924-F0180C5AA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1" y="3072984"/>
            <a:ext cx="4434706" cy="3452773"/>
          </a:xfrm>
          <a:prstGeom prst="rect">
            <a:avLst/>
          </a:prstGeom>
        </p:spPr>
      </p:pic>
      <p:pic>
        <p:nvPicPr>
          <p:cNvPr id="11" name="Picture 10" descr="A green rectangular sign with black text&#10;&#10;AI-generated content may be incorrect.">
            <a:extLst>
              <a:ext uri="{FF2B5EF4-FFF2-40B4-BE49-F238E27FC236}">
                <a16:creationId xmlns:a16="http://schemas.microsoft.com/office/drawing/2014/main" id="{150C9C1D-82E4-7865-DCD1-B0C01127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54" y="3072984"/>
            <a:ext cx="1743318" cy="695422"/>
          </a:xfrm>
          <a:prstGeom prst="rect">
            <a:avLst/>
          </a:prstGeom>
        </p:spPr>
      </p:pic>
      <p:pic>
        <p:nvPicPr>
          <p:cNvPr id="13" name="Picture 12" descr="A black background with red and yellow rectangles&#10;&#10;AI-generated content may be incorrect.">
            <a:extLst>
              <a:ext uri="{FF2B5EF4-FFF2-40B4-BE49-F238E27FC236}">
                <a16:creationId xmlns:a16="http://schemas.microsoft.com/office/drawing/2014/main" id="{F193F6E1-5646-E75C-8CDD-5088C1599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138" y="5610047"/>
            <a:ext cx="6935631" cy="8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4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0B1B7-AFEB-13BD-E3DE-B10FBBCA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9637"/>
            <a:ext cx="5892097" cy="1316736"/>
          </a:xfrm>
        </p:spPr>
        <p:txBody>
          <a:bodyPr>
            <a:normAutofit/>
          </a:bodyPr>
          <a:lstStyle/>
          <a:p>
            <a:r>
              <a:rPr lang="en-US" dirty="0"/>
              <a:t>Admin panel - reservations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A168A3-FD15-4AAC-9FDF-8C058A028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2AFB-DC57-63C1-0C0E-412F75ABA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9" y="2226373"/>
            <a:ext cx="2849184" cy="3978023"/>
          </a:xfrm>
        </p:spPr>
        <p:txBody>
          <a:bodyPr>
            <a:normAutofit/>
          </a:bodyPr>
          <a:lstStyle/>
          <a:p>
            <a:r>
              <a:rPr lang="en-US" dirty="0"/>
              <a:t>View, Update, Remove the restaurants reservations made by customers</a:t>
            </a:r>
          </a:p>
          <a:p>
            <a:r>
              <a:rPr lang="en-US" dirty="0"/>
              <a:t>Only staff with the role waiter/waitress can do this</a:t>
            </a:r>
          </a:p>
          <a:p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7C108B-6977-4FF2-B463-D8370F3E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6C3DC9-743A-79CA-86F8-5EA6BF696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59" y="878323"/>
            <a:ext cx="2951082" cy="507004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A11EE9-84C3-F336-4BAF-5DE43946D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66" y="885426"/>
            <a:ext cx="2951082" cy="508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81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59FC7-CA9D-DA45-40C0-EFA78273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789" y="909637"/>
            <a:ext cx="6714698" cy="1316736"/>
          </a:xfrm>
        </p:spPr>
        <p:txBody>
          <a:bodyPr>
            <a:normAutofit/>
          </a:bodyPr>
          <a:lstStyle/>
          <a:p>
            <a:r>
              <a:rPr lang="en-US" dirty="0"/>
              <a:t>Login / registration system</a:t>
            </a:r>
            <a:endParaRPr lang="en-GB" dirty="0"/>
          </a:p>
        </p:txBody>
      </p:sp>
      <p:pic>
        <p:nvPicPr>
          <p:cNvPr id="5" name="Picture 4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99D12D0A-598C-ABB1-CF8E-CFD98D47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4" b="1"/>
          <a:stretch>
            <a:fillRect/>
          </a:stretch>
        </p:blipFill>
        <p:spPr>
          <a:xfrm>
            <a:off x="20" y="2"/>
            <a:ext cx="4046541" cy="34289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7D541F-8B1D-4D6A-969A-B9D7473A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BF4A62-FE29-4649-9AEA-560873D36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" r="-3" b="-3"/>
          <a:stretch>
            <a:fillRect/>
          </a:stretch>
        </p:blipFill>
        <p:spPr>
          <a:xfrm>
            <a:off x="20" y="3429000"/>
            <a:ext cx="4046541" cy="3428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7348-615E-3E3D-0EFF-84C1C61D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788" y="2226374"/>
            <a:ext cx="6714698" cy="3603210"/>
          </a:xfrm>
        </p:spPr>
        <p:txBody>
          <a:bodyPr>
            <a:normAutofit/>
          </a:bodyPr>
          <a:lstStyle/>
          <a:p>
            <a:r>
              <a:rPr lang="en-US" dirty="0"/>
              <a:t>Remember me with cookies</a:t>
            </a:r>
            <a:endParaRPr lang="bg-BG" dirty="0"/>
          </a:p>
          <a:p>
            <a:r>
              <a:rPr lang="en-US" dirty="0"/>
              <a:t>Forgot my password</a:t>
            </a:r>
          </a:p>
          <a:p>
            <a:pPr marL="0" indent="0">
              <a:buNone/>
            </a:pPr>
            <a:r>
              <a:rPr lang="en-US" dirty="0"/>
              <a:t> - Sends email via Google’s SMTP (Simple Mail Transfer Protocol)</a:t>
            </a:r>
          </a:p>
          <a:p>
            <a:pPr marL="0" indent="0">
              <a:buNone/>
            </a:pPr>
            <a:r>
              <a:rPr lang="en-US" dirty="0"/>
              <a:t> - Stores OTP (One Time Password) in the database for </a:t>
            </a:r>
            <a:r>
              <a:rPr lang="en-US"/>
              <a:t>5 minutes.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523A9E-CB4E-4FB6-AF68-C947B508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6134100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736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52A03-4FBB-20D5-6696-BF2581F3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Start your delivery order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0EA03F-D125-FB2B-7897-911E36374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6" y="855540"/>
            <a:ext cx="5679467" cy="2236218"/>
          </a:xfrm>
          <a:prstGeom prst="rect">
            <a:avLst/>
          </a:prstGeom>
        </p:spPr>
      </p:pic>
      <p:pic>
        <p:nvPicPr>
          <p:cNvPr id="12" name="Picture 1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355845E-30D6-1B94-4A94-A330AEEF5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6" y="3083728"/>
            <a:ext cx="5624234" cy="283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6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28B5D-2A58-E9BE-A888-9BF02474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2761"/>
            <a:ext cx="3375790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Complete your delivery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5D32A2-9FC1-4397-9A7C-9D84021C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" y="753214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CE66DF81-8484-7422-A317-B1A44FF06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83" y="692508"/>
            <a:ext cx="8152590" cy="3518076"/>
          </a:xfrm>
          <a:prstGeom prst="rect">
            <a:avLst/>
          </a:prstGeom>
        </p:spPr>
      </p:pic>
      <p:pic>
        <p:nvPicPr>
          <p:cNvPr id="17" name="Picture 16" descr="A black and yellow rectangular object with a yellow line&#10;&#10;AI-generated content may be incorrect.">
            <a:extLst>
              <a:ext uri="{FF2B5EF4-FFF2-40B4-BE49-F238E27FC236}">
                <a16:creationId xmlns:a16="http://schemas.microsoft.com/office/drawing/2014/main" id="{41492070-EB6F-F23F-CA66-CDA9A3BFE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83" y="4285170"/>
            <a:ext cx="6960604" cy="15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26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946C-0771-A3D9-B899-E5507552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35" y="2324354"/>
            <a:ext cx="7865515" cy="1307592"/>
          </a:xfrm>
        </p:spPr>
        <p:txBody>
          <a:bodyPr/>
          <a:lstStyle/>
          <a:p>
            <a:r>
              <a:rPr lang="en-US" dirty="0"/>
              <a:t>Thank you for your attention!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28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15137-446E-C8A1-17AF-B301FF0C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Delivery addresses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5DDD5-ECFE-0550-F461-FAE8701F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Add as many addresses as you want</a:t>
            </a:r>
          </a:p>
          <a:p>
            <a:r>
              <a:rPr lang="en-US" dirty="0"/>
              <a:t>Order from anywhere with one account</a:t>
            </a:r>
            <a:endParaRPr lang="en-GB" dirty="0"/>
          </a:p>
        </p:txBody>
      </p:sp>
      <p:pic>
        <p:nvPicPr>
          <p:cNvPr id="6" name="Picture 5" descr="A screenshot of a delivery location&#10;&#10;AI-generated content may be incorrect.">
            <a:extLst>
              <a:ext uri="{FF2B5EF4-FFF2-40B4-BE49-F238E27FC236}">
                <a16:creationId xmlns:a16="http://schemas.microsoft.com/office/drawing/2014/main" id="{6329EE81-4635-CBF0-E3B5-29BF3FAB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" r="3" b="5379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8D7985-DDBA-0DD7-5BD5-1821D579A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r="21406" b="-3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024D7-197A-2F0E-B2E4-D473E7FDB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r="2" b="14790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22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C1D62-4DBF-E685-C450-1867BB24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restaurant</a:t>
            </a:r>
            <a:endParaRPr lang="en-GB" dirty="0"/>
          </a:p>
        </p:txBody>
      </p:sp>
      <p:cxnSp>
        <p:nvCxnSpPr>
          <p:cNvPr id="15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D9361-87C4-9F0C-207A-7774AE65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0" y="2078470"/>
            <a:ext cx="7359615" cy="40845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E8FB-3B50-C828-C09A-E95B7E9B3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Chose the restaurants which can serve you</a:t>
            </a:r>
          </a:p>
          <a:p>
            <a:r>
              <a:rPr lang="en-US" dirty="0"/>
              <a:t>Details about every restaurant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36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59282-806B-1A1D-2160-B52A7C79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your food</a:t>
            </a:r>
            <a:endParaRPr lang="en-GB" dirty="0"/>
          </a:p>
        </p:txBody>
      </p:sp>
      <p:cxnSp>
        <p:nvCxnSpPr>
          <p:cNvPr id="12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FC4B31D6-B8C2-8561-8824-D1A06DC9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2447208"/>
            <a:ext cx="7354426" cy="4063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12229-34EE-AA96-70CF-2408F8119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Many choices</a:t>
            </a:r>
          </a:p>
          <a:p>
            <a:r>
              <a:rPr lang="en-GB" dirty="0"/>
              <a:t>All you need to know about the food you are ordering</a:t>
            </a:r>
          </a:p>
        </p:txBody>
      </p:sp>
    </p:spTree>
    <p:extLst>
      <p:ext uri="{BB962C8B-B14F-4D97-AF65-F5344CB8AC3E}">
        <p14:creationId xmlns:p14="http://schemas.microsoft.com/office/powerpoint/2010/main" val="2439999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D56B-F62C-EC2D-4B2E-668BFFA0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A2D1981-822B-635B-52E8-93C25E5A4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23" y="2222500"/>
            <a:ext cx="6795142" cy="3740150"/>
          </a:xfrm>
        </p:spPr>
      </p:pic>
    </p:spTree>
    <p:extLst>
      <p:ext uri="{BB962C8B-B14F-4D97-AF65-F5344CB8AC3E}">
        <p14:creationId xmlns:p14="http://schemas.microsoft.com/office/powerpoint/2010/main" val="4038883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87FC-EB29-BBF3-267D-09FBE059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Soups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6F014B01-60C0-1FFE-5B2B-4AAA156E2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61" y="2222500"/>
            <a:ext cx="6811066" cy="3740150"/>
          </a:xfrm>
        </p:spPr>
      </p:pic>
    </p:spTree>
    <p:extLst>
      <p:ext uri="{BB962C8B-B14F-4D97-AF65-F5344CB8AC3E}">
        <p14:creationId xmlns:p14="http://schemas.microsoft.com/office/powerpoint/2010/main" val="3183149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0756-DB3D-9055-74F2-AE9FA587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Appetizers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D29989EE-75A8-09AD-D676-F1CA7496F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23" y="2222500"/>
            <a:ext cx="6816942" cy="3740150"/>
          </a:xfrm>
        </p:spPr>
      </p:pic>
    </p:spTree>
    <p:extLst>
      <p:ext uri="{BB962C8B-B14F-4D97-AF65-F5344CB8AC3E}">
        <p14:creationId xmlns:p14="http://schemas.microsoft.com/office/powerpoint/2010/main" val="4077773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426</Words>
  <Application>Microsoft Office PowerPoint</Application>
  <PresentationFormat>Widescreen</PresentationFormat>
  <Paragraphs>76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Calisto MT</vt:lpstr>
      <vt:lpstr>Univers Condensed</vt:lpstr>
      <vt:lpstr>ChronicleVTI</vt:lpstr>
      <vt:lpstr>Restaurant System</vt:lpstr>
      <vt:lpstr>Какво представлява?</vt:lpstr>
      <vt:lpstr>Login / registration system</vt:lpstr>
      <vt:lpstr>Delivery addresses</vt:lpstr>
      <vt:lpstr>Select restaurant</vt:lpstr>
      <vt:lpstr>Select your food</vt:lpstr>
      <vt:lpstr>Salads</vt:lpstr>
      <vt:lpstr>Soups</vt:lpstr>
      <vt:lpstr>Appetizers</vt:lpstr>
      <vt:lpstr>Main Dishes</vt:lpstr>
      <vt:lpstr>Desserts</vt:lpstr>
      <vt:lpstr>Drinks</vt:lpstr>
      <vt:lpstr>Your cart</vt:lpstr>
      <vt:lpstr>Your orders</vt:lpstr>
      <vt:lpstr>reservations</vt:lpstr>
      <vt:lpstr>profile</vt:lpstr>
      <vt:lpstr>Admin panel</vt:lpstr>
      <vt:lpstr>Admin panel – restaurant view</vt:lpstr>
      <vt:lpstr>Admin panel - Dishes</vt:lpstr>
      <vt:lpstr>Admin panel - coupons</vt:lpstr>
      <vt:lpstr>Admin panel – completed delivers</vt:lpstr>
      <vt:lpstr>Admin panel - orders</vt:lpstr>
      <vt:lpstr>Admin panel – creating orders for customers</vt:lpstr>
      <vt:lpstr>The two orders we have so far</vt:lpstr>
      <vt:lpstr>Admin panel - kitchen</vt:lpstr>
      <vt:lpstr>Real time data</vt:lpstr>
      <vt:lpstr>Back to the orders</vt:lpstr>
      <vt:lpstr>Marking one of the orders as surved</vt:lpstr>
      <vt:lpstr>Admin panel - reservations</vt:lpstr>
      <vt:lpstr>Start your delivery order</vt:lpstr>
      <vt:lpstr>Complete your delivery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Kristiyan Dinev</dc:creator>
  <cp:lastModifiedBy>Kristiyan Dinev</cp:lastModifiedBy>
  <cp:revision>64</cp:revision>
  <dcterms:created xsi:type="dcterms:W3CDTF">2025-11-20T20:28:09Z</dcterms:created>
  <dcterms:modified xsi:type="dcterms:W3CDTF">2025-11-28T18:29:00Z</dcterms:modified>
</cp:coreProperties>
</file>